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47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C8A9A-2273-49A3-818B-9AE4ABF82A7C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AF95-3FB5-4FBE-8713-981B4B552C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12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CAF95-3FB5-4FBE-8713-981B4B552C1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79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en field with trees and a fountain&#10;&#10;AI-generated content may be incorrect.">
            <a:extLst>
              <a:ext uri="{FF2B5EF4-FFF2-40B4-BE49-F238E27FC236}">
                <a16:creationId xmlns:a16="http://schemas.microsoft.com/office/drawing/2014/main" id="{2504C661-B141-5346-129F-B92CF40DC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r="-1" b="-1"/>
          <a:stretch/>
        </p:blipFill>
        <p:spPr>
          <a:xfrm>
            <a:off x="-3" y="-8371"/>
            <a:ext cx="8115287" cy="4470815"/>
          </a:xfrm>
          <a:prstGeom prst="rect">
            <a:avLst/>
          </a:prstGeom>
        </p:spPr>
      </p:pic>
      <p:pic>
        <p:nvPicPr>
          <p:cNvPr id="9" name="Picture 8" descr="A building with a lawn and a tree&#10;&#10;AI-generated content may be incorrect.">
            <a:extLst>
              <a:ext uri="{FF2B5EF4-FFF2-40B4-BE49-F238E27FC236}">
                <a16:creationId xmlns:a16="http://schemas.microsoft.com/office/drawing/2014/main" id="{9DC811C3-EE61-58CD-D638-13402AF1C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8" r="7647" b="2"/>
          <a:stretch/>
        </p:blipFill>
        <p:spPr>
          <a:xfrm>
            <a:off x="8115292" y="-8371"/>
            <a:ext cx="4076700" cy="4470815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40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60944"/>
            <a:ext cx="8115285" cy="2397055"/>
          </a:xfrm>
          <a:prstGeom prst="rect">
            <a:avLst/>
          </a:prstGeom>
          <a:gradFill>
            <a:gsLst>
              <a:gs pos="7000">
                <a:srgbClr val="000000">
                  <a:alpha val="49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212CE-9727-2DF2-071C-68E6BDA5C4EA}"/>
              </a:ext>
            </a:extLst>
          </p:cNvPr>
          <p:cNvSpPr/>
          <p:nvPr/>
        </p:nvSpPr>
        <p:spPr>
          <a:xfrm>
            <a:off x="695739" y="4768553"/>
            <a:ext cx="6867289" cy="1115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Bhai Devinder Singh Sidhu Gun </a:t>
            </a:r>
            <a:r>
              <a:rPr lang="en-US" sz="3100" kern="1200" cap="all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3100" kern="1200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lub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Bhucho, Bathinda. </a:t>
            </a:r>
          </a:p>
        </p:txBody>
      </p:sp>
      <p:pic>
        <p:nvPicPr>
          <p:cNvPr id="5" name="Content Placeholder 4" descr="A green field with trees and buildings&#10;&#10;AI-generated content may be incorrect.">
            <a:extLst>
              <a:ext uri="{FF2B5EF4-FFF2-40B4-BE49-F238E27FC236}">
                <a16:creationId xmlns:a16="http://schemas.microsoft.com/office/drawing/2014/main" id="{10302DBF-39CA-E6EB-1C43-C567FC814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r="2535" b="-2"/>
          <a:stretch/>
        </p:blipFill>
        <p:spPr>
          <a:xfrm>
            <a:off x="8115292" y="4454317"/>
            <a:ext cx="4076700" cy="24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A622-30FE-3155-6AF6-EAE6E402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99025"/>
            <a:ext cx="3408217" cy="48036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2400" b="1" dirty="0">
                <a:solidFill>
                  <a:srgbClr val="FFC000"/>
                </a:solidFill>
              </a:rPr>
            </a:br>
            <a:br>
              <a:rPr lang="en-US" sz="2400" b="1" dirty="0">
                <a:solidFill>
                  <a:srgbClr val="FFC000"/>
                </a:solidFill>
              </a:rPr>
            </a:br>
            <a:br>
              <a:rPr lang="en-US" sz="2400" b="1" dirty="0">
                <a:solidFill>
                  <a:srgbClr val="FFC000"/>
                </a:solidFill>
              </a:rPr>
            </a:br>
            <a:r>
              <a:rPr lang="en-US" sz="2400" dirty="0">
                <a:effectLst/>
              </a:rPr>
              <a:t>PRICE: 2297</a:t>
            </a:r>
            <a:br>
              <a:rPr lang="en-US" sz="2400" dirty="0">
                <a:effectLst/>
              </a:rPr>
            </a:b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RATING: 3</a:t>
            </a:r>
            <a:br>
              <a:rPr lang="en-US" sz="2400" dirty="0">
                <a:effectLst/>
              </a:rPr>
            </a:br>
            <a:br>
              <a:rPr lang="en-US" sz="2400" b="1" dirty="0">
                <a:solidFill>
                  <a:srgbClr val="FFC000"/>
                </a:solidFill>
              </a:rPr>
            </a:br>
            <a:r>
              <a:rPr lang="en-US" sz="2400" dirty="0"/>
              <a:t>DISTANCE FROM RANGE:13KM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BUSTAND: 1km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Railway Station: 1km</a:t>
            </a:r>
            <a:br>
              <a:rPr lang="en-US" sz="2400" dirty="0"/>
            </a:br>
            <a:r>
              <a:rPr lang="en-US" sz="2400" dirty="0"/>
              <a:t>Airport: 26km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Contact: 0164- 5000877</a:t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10244" name="Picture 4" descr="Book Hotel Bahia Heights in Mall Road,Bhatinda - Best Resorts Rs 1001 To Rs  2000 near me in Bhatinda - Justdial">
            <a:extLst>
              <a:ext uri="{FF2B5EF4-FFF2-40B4-BE49-F238E27FC236}">
                <a16:creationId xmlns:a16="http://schemas.microsoft.com/office/drawing/2014/main" id="{1BEB5592-EFDE-890C-CF3D-61465FF9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974837"/>
            <a:ext cx="7353299" cy="49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30928B-CEB5-B86B-9D22-6841FF1A1702}"/>
              </a:ext>
            </a:extLst>
          </p:cNvPr>
          <p:cNvSpPr/>
          <p:nvPr/>
        </p:nvSpPr>
        <p:spPr>
          <a:xfrm>
            <a:off x="3685435" y="0"/>
            <a:ext cx="5035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BAHIA HEIGHTS</a:t>
            </a:r>
            <a:endParaRPr lang="en-I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6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otel VRC, Bhatinda Hotels - Skyscanner">
            <a:extLst>
              <a:ext uri="{FF2B5EF4-FFF2-40B4-BE49-F238E27FC236}">
                <a16:creationId xmlns:a16="http://schemas.microsoft.com/office/drawing/2014/main" id="{CF77A467-6984-D8ED-0849-A3001938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Freeform: Shape 1127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19A8-2536-97F5-AE5D-206808A0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270927"/>
            <a:ext cx="3052293" cy="36676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PRICE: 1500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RATING: 3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DISTANCE FROM RANGE:13KM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BUSTAND: 800 Meter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Railway Station: 1km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Airport: 26km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Contact: 84375- 30450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788C-166E-7B9D-8E03-7FDE27322C91}"/>
              </a:ext>
            </a:extLst>
          </p:cNvPr>
          <p:cNvSpPr/>
          <p:nvPr/>
        </p:nvSpPr>
        <p:spPr>
          <a:xfrm>
            <a:off x="777922" y="743803"/>
            <a:ext cx="2808844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VRC</a:t>
            </a:r>
          </a:p>
        </p:txBody>
      </p:sp>
    </p:spTree>
    <p:extLst>
      <p:ext uri="{BB962C8B-B14F-4D97-AF65-F5344CB8AC3E}">
        <p14:creationId xmlns:p14="http://schemas.microsoft.com/office/powerpoint/2010/main" val="620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3" name="Rectangle 123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4" name="Rectangle 1230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11,800+ Thank You Stock Videos and Royalty-Free Footage - iStock | Thank you  card, Appreciation, Gratitude">
            <a:extLst>
              <a:ext uri="{FF2B5EF4-FFF2-40B4-BE49-F238E27FC236}">
                <a16:creationId xmlns:a16="http://schemas.microsoft.com/office/drawing/2014/main" id="{F8EFA12C-0F4A-8E8F-386E-0420D1ED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2800" y="4572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9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der 1">
            <a:extLst>
              <a:ext uri="{FF2B5EF4-FFF2-40B4-BE49-F238E27FC236}">
                <a16:creationId xmlns:a16="http://schemas.microsoft.com/office/drawing/2014/main" id="{DD63663F-700B-C8DA-B28C-564BA920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12967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61354-FBE8-1E93-B640-DBA52EBF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Price: 3579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Rating: 4 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Price: 3579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Rating: 4</a:t>
            </a: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 </a:t>
            </a: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DISTANCE FROM RANGE: 15KM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BUS STAND: 4 km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Railway Station: 2.6km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Airport: 22km</a:t>
            </a:r>
            <a:br>
              <a:rPr lang="en-US" sz="1300">
                <a:solidFill>
                  <a:srgbClr val="FFFFFF"/>
                </a:solidFill>
              </a:rPr>
            </a:b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Contact: 87250-33006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DCF4E-35E0-A5B6-5F23-570242EBA774}"/>
              </a:ext>
            </a:extLst>
          </p:cNvPr>
          <p:cNvSpPr txBox="1"/>
          <p:nvPr/>
        </p:nvSpPr>
        <p:spPr>
          <a:xfrm>
            <a:off x="777922" y="743803"/>
            <a:ext cx="2808844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HOTEL STELLA</a:t>
            </a:r>
          </a:p>
        </p:txBody>
      </p:sp>
    </p:spTree>
    <p:extLst>
      <p:ext uri="{BB962C8B-B14F-4D97-AF65-F5344CB8AC3E}">
        <p14:creationId xmlns:p14="http://schemas.microsoft.com/office/powerpoint/2010/main" val="29652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lody ( A unit of Hotel Myzone ) 𝗕𝗢𝗢𝗞 Bathinda Hotel">
            <a:extLst>
              <a:ext uri="{FF2B5EF4-FFF2-40B4-BE49-F238E27FC236}">
                <a16:creationId xmlns:a16="http://schemas.microsoft.com/office/drawing/2014/main" id="{1A9CDDDE-C5EA-D88A-E5A5-DBD36A08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20138" b="139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7F3B1-5372-99D5-2500-6F92795B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4023360" cy="4694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HOTEL MELODY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PRICE: 3579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RATING: 4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DISTANCE FROM RANGE: 15KM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BUS STAND: 3 km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Railway Station: 2 km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Airport: 20.7km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Contact: 98888-87077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A1CBF4-6F9F-E853-3CD1-A357E7DF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7374" b="1023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D014C-10F3-F64E-D99E-A43CB9A7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8232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COMFORT INN TULIP HEIGHTS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PRICE: 4098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RATING: 4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DISTANCE FROM RANGE: 15KM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BUS STAND: 3 km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Railway Station: 2 km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Airport: 20 km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Contact: 75270-32501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TEL BAHIA FORT (Bathinda, Punjab) - Hotel Reviews, Photos, Rate  Comparison - Tripadvisor">
            <a:extLst>
              <a:ext uri="{FF2B5EF4-FFF2-40B4-BE49-F238E27FC236}">
                <a16:creationId xmlns:a16="http://schemas.microsoft.com/office/drawing/2014/main" id="{BA6EDA59-D176-7258-660D-E09861AF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20822" b="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4658B-78B6-5B17-7AC7-5959F8E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1868993"/>
            <a:ext cx="3052293" cy="46127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BAHIA RESORTS</a:t>
            </a: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PRICE: 3000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RATING: 3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DISTANCE FROM RANGE: 2KM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BUS STAND: 12.6km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Railway Station: 13.6km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Airport: 35.7km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Contact: 98888-87077</a:t>
            </a:r>
          </a:p>
        </p:txBody>
      </p:sp>
    </p:spTree>
    <p:extLst>
      <p:ext uri="{BB962C8B-B14F-4D97-AF65-F5344CB8AC3E}">
        <p14:creationId xmlns:p14="http://schemas.microsoft.com/office/powerpoint/2010/main" val="41873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TEL SAPPHIRE (Bathinda, Punjab) - Hotel Reviews, Photos, Rate Comparison  - Tripadvisor">
            <a:extLst>
              <a:ext uri="{FF2B5EF4-FFF2-40B4-BE49-F238E27FC236}">
                <a16:creationId xmlns:a16="http://schemas.microsoft.com/office/drawing/2014/main" id="{276936B8-7046-67F1-B615-7300F616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714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08732-A3AB-A013-243C-86149BB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1919235"/>
            <a:ext cx="3052293" cy="45625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SAPPHIRE</a:t>
            </a:r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PRICE: 3168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RATING: 3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DISTANCE FROM RANGE:13KM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BUS STAND: 2.9km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Railway Station: 2.7km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Airport: 24.7km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Contact: 87250-22776</a:t>
            </a:r>
          </a:p>
        </p:txBody>
      </p:sp>
    </p:spTree>
    <p:extLst>
      <p:ext uri="{BB962C8B-B14F-4D97-AF65-F5344CB8AC3E}">
        <p14:creationId xmlns:p14="http://schemas.microsoft.com/office/powerpoint/2010/main" val="8888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Signet Royale Bathinda PB, Bathinda (updated prices 2025)">
            <a:extLst>
              <a:ext uri="{FF2B5EF4-FFF2-40B4-BE49-F238E27FC236}">
                <a16:creationId xmlns:a16="http://schemas.microsoft.com/office/drawing/2014/main" id="{6D019A62-9194-2A32-CD94-62F20303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5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Freeform: Shape 718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5E8A9-C8C0-6607-65FD-706E3EB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77" y="1517301"/>
            <a:ext cx="3191923" cy="49498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THE SIGNET ROYALE</a:t>
            </a:r>
            <a:br>
              <a:rPr lang="en-US" sz="13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br>
              <a:rPr lang="en-US" sz="13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PRICE: 3360</a:t>
            </a:r>
            <a:b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b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RATING: 3</a:t>
            </a:r>
            <a:b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br>
              <a:rPr lang="en-US" sz="2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000" dirty="0">
                <a:solidFill>
                  <a:srgbClr val="FFFFFF"/>
                </a:solidFill>
              </a:rPr>
              <a:t>DISTANCE FROM RANGE:13KM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BUS STAND: 2.8km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Railway Station: 2.6km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Airport: 24.6km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Contact: 91683-55000</a:t>
            </a:r>
            <a:br>
              <a:rPr lang="en-US" sz="1300" dirty="0">
                <a:solidFill>
                  <a:srgbClr val="FFFFFF"/>
                </a:solidFill>
              </a:rPr>
            </a:br>
            <a:endParaRPr lang="en-US" sz="1300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3F551-1C1A-A9D8-96A9-2F185D5FF637}"/>
              </a:ext>
            </a:extLst>
          </p:cNvPr>
          <p:cNvSpPr/>
          <p:nvPr/>
        </p:nvSpPr>
        <p:spPr>
          <a:xfrm>
            <a:off x="5925116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IN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7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62F9-C400-AD44-C18E-7F3B602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422788"/>
            <a:ext cx="3657600" cy="43911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r>
              <a:rPr lang="en-US" sz="2200" dirty="0"/>
              <a:t>PRICE</a:t>
            </a:r>
            <a:r>
              <a:rPr lang="en-US" sz="2200" b="1" dirty="0"/>
              <a:t>: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dirty="0"/>
              <a:t>4399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RATING: 3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DISTANCE FROM RANGE:13KM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BUSTAND: 2.6km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Railway Station:1.7km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Airport: 24.3km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Contact: 93560-60512</a:t>
            </a:r>
          </a:p>
        </p:txBody>
      </p:sp>
      <p:pic>
        <p:nvPicPr>
          <p:cNvPr id="8194" name="Picture 2" descr="7 Hotels in Bathinda with Gym for Booking">
            <a:extLst>
              <a:ext uri="{FF2B5EF4-FFF2-40B4-BE49-F238E27FC236}">
                <a16:creationId xmlns:a16="http://schemas.microsoft.com/office/drawing/2014/main" id="{1D2AACD6-2894-4E3C-EE3B-11388095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23556"/>
            <a:ext cx="7353299" cy="40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3B5624-0E11-C461-FCFF-30DA714D13CE}"/>
              </a:ext>
            </a:extLst>
          </p:cNvPr>
          <p:cNvSpPr/>
          <p:nvPr/>
        </p:nvSpPr>
        <p:spPr>
          <a:xfrm>
            <a:off x="2851355" y="117987"/>
            <a:ext cx="509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SEPAL</a:t>
            </a:r>
            <a:endParaRPr lang="en-I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46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TEL KRISHNA CONTINENTAL,BATHINDA 3 Star Hotel, Delux Rooms, Kitty Hall,  Restaurant, Bar, Banquet Hall">
            <a:extLst>
              <a:ext uri="{FF2B5EF4-FFF2-40B4-BE49-F238E27FC236}">
                <a16:creationId xmlns:a16="http://schemas.microsoft.com/office/drawing/2014/main" id="{28CA4B2E-9CBC-9853-DAD7-72326644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r="22397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Freeform: Shape 92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46EF7-AE86-C6E7-D202-0952EE92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391287"/>
            <a:ext cx="3052293" cy="36212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br>
              <a:rPr lang="en-US" sz="1600" b="1" dirty="0">
                <a:solidFill>
                  <a:srgbClr val="FFFFFF"/>
                </a:solidFill>
              </a:rPr>
            </a:b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PRICE: 3134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RATING: 3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DISTANCE FROM RANGE:13KM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BUS STAND: 1.5km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Railway Station: 2km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Airport: 26.2km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Contact: 0164-2216902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C7156-AE74-2323-7B92-06B5867AB873}"/>
              </a:ext>
            </a:extLst>
          </p:cNvPr>
          <p:cNvSpPr txBox="1"/>
          <p:nvPr/>
        </p:nvSpPr>
        <p:spPr>
          <a:xfrm>
            <a:off x="777921" y="743803"/>
            <a:ext cx="3157579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KRISHNA CONTINENTAL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631</TotalTime>
  <Words>443</Words>
  <Application>Microsoft Office PowerPoint</Application>
  <PresentationFormat>Widescreen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 Price: 3579  Rating: 4   Price: 3579  Rating: 4   DISTANCE FROM RANGE: 15KM  BUS STAND: 4 km  Railway Station: 2.6km  Airport: 22km  Contact: 87250-33006</vt:lpstr>
      <vt:lpstr>HOTEL MELODY  PRICE: 3579  RATING: 4  DISTANCE FROM RANGE: 15KM  BUS STAND: 3 km  Railway Station: 2 km  Airport: 20.7km  Contact: 98888-87077</vt:lpstr>
      <vt:lpstr>COMFORT INN TULIP HEIGHTS  PRICE: 4098  RATING: 4  DISTANCE FROM RANGE: 15KM  BUS STAND: 3 km  Railway Station: 2 km  Airport: 20 km  Contact: 75270-32501  </vt:lpstr>
      <vt:lpstr>BAHIA RESORTS  PRICE: 3000  RATING: 3  DISTANCE FROM RANGE: 2KM  BUS STAND: 12.6km  Railway Station: 13.6km  Airport: 35.7km  Contact: 98888-87077</vt:lpstr>
      <vt:lpstr>   SAPPHIRE  PRICE: 3168  RATING: 3  DISTANCE FROM RANGE:13KM  BUS STAND: 2.9km  Railway Station: 2.7km  Airport: 24.7km  Contact: 87250-22776</vt:lpstr>
      <vt:lpstr> THE SIGNET ROYALE  PRICE: 3360  RATING: 3  DISTANCE FROM RANGE:13KM  BUS STAND: 2.8km  Railway Station: 2.6km  Airport: 24.6km  Contact: 91683-55000 </vt:lpstr>
      <vt:lpstr>  PRICE: 4399  RATING: 3  DISTANCE FROM RANGE:13KM  BUSTAND: 2.6km  Railway Station:1.7km  Airport: 24.3km  Contact: 93560-60512</vt:lpstr>
      <vt:lpstr>  PRICE: 3134  RATING: 3  DISTANCE FROM RANGE:13KM  BUS STAND: 1.5km  Railway Station: 2km  Airport: 26.2km  Contact: 0164-2216902</vt:lpstr>
      <vt:lpstr>   PRICE: 2297  RATING: 3  DISTANCE FROM RANGE:13KM  BUSTAND: 1km  Railway Station: 1km Airport: 26km  Contact: 0164- 5000877 </vt:lpstr>
      <vt:lpstr> PRICE: 1500  RATING: 3  DISTANCE FROM RANGE:13KM  BUSTAND: 800 Meter  Railway Station: 1km  Airport: 26km  Contact: 84375- 30450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Pixle Core</dc:creator>
  <cp:lastModifiedBy>NH7 Outlet factory</cp:lastModifiedBy>
  <cp:revision>6</cp:revision>
  <dcterms:created xsi:type="dcterms:W3CDTF">2025-04-18T12:49:40Z</dcterms:created>
  <dcterms:modified xsi:type="dcterms:W3CDTF">2025-08-14T07:53:29Z</dcterms:modified>
</cp:coreProperties>
</file>